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65C67-D67A-4995-AE7B-9889D1529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8EE460-9791-441D-AF40-F9158485A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301699-408E-4ED1-AB96-CA77AE223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4E4842-8741-42A9-BA7D-1A334067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277CD6-AB69-4158-96EB-9E2F6C13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46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32941-016A-4776-B087-C4B16341F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A5AF580-B126-4C7A-B354-33CF471BE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BD34DA-0531-4D1C-8CD9-291C2104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2376C8-1197-4A37-A663-342E375D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CCCAF-C894-4CAF-9DFC-025203DA1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680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277A26-7E7C-4BE3-BE42-B30E847782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8A0DE3-E22C-4D31-8B02-9ED655B22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EFD8A5-EDDB-4EC4-B126-E2ABD68B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88A670-4589-49CA-A447-17528C0AE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4444DA-5D09-40CD-B86E-C6EB00F3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383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5A0D4-A3BB-4B54-8050-5AEBD271F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1565FB-00E3-409B-A266-25E5A135D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2BF0FF-499C-47F0-8517-8BC30A5C8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BC23F7-1FD1-4137-87DD-707A56E64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463FAE-A52F-4472-B6EC-D6A1F3EA1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219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BABF62-4BA4-4A3B-BD4D-FE2427E15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6A92D1-3D37-4B34-B2B9-19016AD61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EF64B0-4D11-460B-B9F2-CD6869D6A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749DDA-3F4C-4C4C-9E08-D4524CFD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C764AB-ECD7-4EEB-BC2C-26D75D4B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686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3CB8D-F50F-4B08-B576-4EDFA2C75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A42F62-DF38-4AFC-B7E2-3D9F6C143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61C68F-9C6F-4790-8C6C-CCFF4D5E2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D94FBA-7627-4CE4-AF05-12AFEFC51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169296-190D-456A-9C56-C0DC1005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B35FA7-2DA1-45C2-8CB5-905C4E0AB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087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E81F7-7E76-4905-B0AC-4A4ADA51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D60154-DDA5-4BC2-BB05-3A6EB0360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9479EE-5F47-474C-B4D7-3E2413E56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DE0C8B4-DD8C-47DC-B018-6E6727547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AC04E2-3305-4F23-89AE-5C9E13EB3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F1B7C91-18C5-4C48-84D9-23B0CB5D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4BC8608-9737-4A7C-AD24-94C96B586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9EC0AE3-EC1F-46D4-8C2D-C18231F0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387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43DC2-AE0A-4C04-AADC-FD719CE31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AF001C-9557-4D7B-B708-8C0507CE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C0EA91-08FE-4B68-9479-ABD682D9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6D3C6F-8CC2-4662-BD46-B02D1D30E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261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C4DB6B-7FD6-471E-8B86-322C72823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1DA6134-9628-41CF-BA12-21E0877E2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143309-D3BC-44AB-8A7D-D9F25EB79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76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E2318-7D5C-44DE-861E-B96F2DD24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2D8283-7E47-4D5D-9405-C7AB35F1D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8DFC76-0EC1-455D-8F7E-38672D48A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65950B-B961-4ADC-A9D0-CAA230219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27C498-1174-49FF-A89C-39DBC61C0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6F2311-9618-4F2F-8D61-012302E1C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627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E096A-3AD7-4CC8-8B53-1E1634F87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DE2CFD-C8D3-43DB-9C42-713E7F9F9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FB7D8B-118D-4D19-9D95-FD5A904E0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C67C32-7BF0-4DF9-BA5B-25C82B5D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D8BD8C-78C3-4910-B028-135AC5114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363BE90-06EA-48D2-81B9-507C3BD05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9589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B13773-16AF-47BB-8971-E736608B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5936CB-6CA6-4B76-8FD7-DB732EC40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D82AE7-2F1A-4FC4-8CA3-28D27B7E8B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84B36-0280-4E40-9EC3-013F6A76AF0F}" type="datetimeFigureOut">
              <a:rPr lang="es-AR" smtClean="0"/>
              <a:t>23/03/2019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0FF696-CD1E-49D8-8946-6AFAEE1F4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21B49B-6E02-4C83-A8E2-7A06CEEB5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D6F66-E5B7-4EB5-990D-0C0AE58AE75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737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499650DC-D204-455C-89AF-AAD3283D624C}"/>
              </a:ext>
            </a:extLst>
          </p:cNvPr>
          <p:cNvSpPr/>
          <p:nvPr/>
        </p:nvSpPr>
        <p:spPr>
          <a:xfrm>
            <a:off x="0" y="6626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60DE1A1-1461-45FF-BADF-0B27F6B157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9946" b="6743"/>
          <a:stretch/>
        </p:blipFill>
        <p:spPr>
          <a:xfrm>
            <a:off x="653213" y="914400"/>
            <a:ext cx="6237918" cy="544616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0FB7C02-AA85-427D-A2FF-0CCC8344D0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761" t="7381" r="25978" b="12832"/>
          <a:stretch/>
        </p:blipFill>
        <p:spPr>
          <a:xfrm>
            <a:off x="5565913" y="914400"/>
            <a:ext cx="6493566" cy="5469074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0117F7D0-9FF5-40D3-84D1-554B1C79DFFE}"/>
              </a:ext>
            </a:extLst>
          </p:cNvPr>
          <p:cNvSpPr/>
          <p:nvPr/>
        </p:nvSpPr>
        <p:spPr>
          <a:xfrm>
            <a:off x="653213" y="410817"/>
            <a:ext cx="11406266" cy="5035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AR" sz="2400" b="1" dirty="0">
                <a:solidFill>
                  <a:schemeClr val="tx1"/>
                </a:solidFill>
                <a:latin typeface="Bell MT" panose="02020503060305020303" pitchFamily="18" charset="0"/>
              </a:rPr>
              <a:t>Consúltanos por nuestro estudio de Geo-Referencia </a:t>
            </a:r>
            <a:r>
              <a:rPr lang="es-AR" sz="1400" b="1" dirty="0">
                <a:solidFill>
                  <a:schemeClr val="tx1"/>
                </a:solidFill>
                <a:latin typeface="Bell MT" panose="02020503060305020303" pitchFamily="18" charset="0"/>
              </a:rPr>
              <a:t>&gt;</a:t>
            </a:r>
            <a:r>
              <a:rPr lang="es-AR" sz="2400" b="1" dirty="0" err="1">
                <a:solidFill>
                  <a:schemeClr val="tx1"/>
                </a:solidFill>
                <a:latin typeface="Bell MT" panose="02020503060305020303" pitchFamily="18" charset="0"/>
              </a:rPr>
              <a:t>Go</a:t>
            </a:r>
            <a:r>
              <a:rPr lang="es-AR" sz="2400" b="1" dirty="0">
                <a:solidFill>
                  <a:schemeClr val="tx1"/>
                </a:solidFill>
                <a:latin typeface="Bell MT" panose="02020503060305020303" pitchFamily="18" charset="0"/>
              </a:rPr>
              <a:t> </a:t>
            </a:r>
            <a:r>
              <a:rPr lang="es-AR" sz="2400" b="1" dirty="0" err="1">
                <a:solidFill>
                  <a:schemeClr val="tx1"/>
                </a:solidFill>
                <a:latin typeface="Bell MT" panose="02020503060305020303" pitchFamily="18" charset="0"/>
              </a:rPr>
              <a:t>to</a:t>
            </a:r>
            <a:r>
              <a:rPr lang="es-AR" sz="2400" b="1" dirty="0">
                <a:solidFill>
                  <a:schemeClr val="tx1"/>
                </a:solidFill>
                <a:latin typeface="Bell MT" panose="02020503060305020303" pitchFamily="18" charset="0"/>
              </a:rPr>
              <a:t> </a:t>
            </a:r>
            <a:r>
              <a:rPr lang="es-AR" sz="2400" b="1" dirty="0" err="1">
                <a:solidFill>
                  <a:schemeClr val="tx1"/>
                </a:solidFill>
                <a:latin typeface="Bell MT" panose="02020503060305020303" pitchFamily="18" charset="0"/>
              </a:rPr>
              <a:t>Market</a:t>
            </a:r>
            <a:endParaRPr lang="es-AR" b="1" dirty="0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877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Bell MT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Ezequiel Eliano</dc:creator>
  <cp:lastModifiedBy>Ezequiel Eliano</cp:lastModifiedBy>
  <cp:revision>2</cp:revision>
  <dcterms:created xsi:type="dcterms:W3CDTF">2019-03-24T00:00:52Z</dcterms:created>
  <dcterms:modified xsi:type="dcterms:W3CDTF">2019-03-24T00:13:06Z</dcterms:modified>
</cp:coreProperties>
</file>